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8" r:id="rId6"/>
    <p:sldId id="272" r:id="rId7"/>
    <p:sldId id="270" r:id="rId8"/>
    <p:sldId id="261" r:id="rId9"/>
    <p:sldId id="262" r:id="rId10"/>
    <p:sldId id="263" r:id="rId11"/>
    <p:sldId id="265" r:id="rId12"/>
    <p:sldId id="273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edg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628800"/>
            <a:ext cx="8305800" cy="1728192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0"/>
            <a:ext cx="6635080" cy="2708920"/>
          </a:xfrm>
        </p:spPr>
        <p:txBody>
          <a:bodyPr/>
          <a:lstStyle/>
          <a:p>
            <a:pPr algn="ctr"/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ФИНАНСОВАЯ ПОДУШКА БЕЗОПАСНОСТИ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pic>
        <p:nvPicPr>
          <p:cNvPr id="1026" name="Picture 2" descr="C:\Users\Ирина\Desktop\podushka_500_evr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7056784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-27559"/>
            <a:ext cx="6552728" cy="766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1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Условия для идеального</a:t>
            </a:r>
            <a:r>
              <a:rPr kumimoji="0" lang="ru-RU" sz="4000" b="1" i="1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вклада для ФПБ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600" b="1" i="1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449263" marR="0" lvl="0" indent="-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Очень крупный банк, типа Сбербанка, ВТБ-24 и т.д. </a:t>
            </a: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449263" marR="0" lvl="0" indent="-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Возможность снятия вклада по первому требованию, без всяких задержек, или «придите на следующий день».</a:t>
            </a: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449263" marR="0" lvl="0" indent="-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Вклад обязательно должен быть пополняемым, так вы сможете ежемесячно вносить деньги с зарплаты.</a:t>
            </a: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449263" marR="0" lvl="0" indent="-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Обратите внимание на проценты. Будут ли они выплачиваться, если вы потребуете деньги раньше срока.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65527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indent="457200" algn="just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Финансовая подушка не только поможет вам в сложной финансовой ситуации. Зная, что у вас есть надежный денежный запас, вы будете себя чувствовать увереннее и спать спокойнее по ночам.</a:t>
            </a: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Ирина\Desktop\2d6714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68960"/>
            <a:ext cx="6630516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6249888" cy="2133600"/>
          </a:xfrm>
        </p:spPr>
        <p:txBody>
          <a:bodyPr/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Б. Франклин: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«Если хотите быть богатыми, научитесь не только зарабатывать, но и быть экономным»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074" name="Picture 2" descr="C:\Users\ирина\Desktop\wFF9Sp1hLYei_bendzhamin-frank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01008"/>
            <a:ext cx="2376264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0"/>
            <a:ext cx="6105872" cy="6629400"/>
          </a:xfrm>
        </p:spPr>
        <p:txBody>
          <a:bodyPr/>
          <a:lstStyle/>
          <a:p>
            <a:pPr>
              <a:buNone/>
            </a:pPr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Финансового благополучия!</a:t>
            </a:r>
            <a:endParaRPr lang="ru-RU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pic>
        <p:nvPicPr>
          <p:cNvPr id="2051" name="Picture 3" descr="C:\Users\ирина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6840760" cy="1440160"/>
          </a:xfrm>
        </p:spPr>
        <p:txBody>
          <a:bodyPr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Согласно опросу Национального агентства финансовых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исследований: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pic>
        <p:nvPicPr>
          <p:cNvPr id="2050" name="Picture 2" descr="C:\Users\Ирина\Desktop\Screen1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3816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5589240"/>
            <a:ext cx="8892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Есть – </a:t>
            </a:r>
            <a:r>
              <a:rPr lang="ru-RU" sz="2200" b="1" i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проголосовало 118</a:t>
            </a:r>
            <a:r>
              <a:rPr lang="ru-RU" sz="2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(38%);</a:t>
            </a:r>
          </a:p>
          <a:p>
            <a:pPr fontAlgn="base"/>
            <a:r>
              <a:rPr lang="ru-RU" sz="2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Нет – </a:t>
            </a:r>
            <a:r>
              <a:rPr lang="ru-RU" sz="2200" b="1" i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проголосовало 150</a:t>
            </a:r>
            <a:r>
              <a:rPr lang="ru-RU" sz="2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(48%);</a:t>
            </a:r>
          </a:p>
          <a:p>
            <a:pPr fontAlgn="base"/>
            <a:r>
              <a:rPr lang="ru-RU" sz="2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Я не знаю что это такое – </a:t>
            </a:r>
            <a:r>
              <a:rPr lang="ru-RU" sz="2200" b="1" i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проголосовало 45</a:t>
            </a:r>
            <a:r>
              <a:rPr lang="ru-RU" sz="2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(14%)</a:t>
            </a:r>
            <a:endParaRPr lang="ru-RU" sz="2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6707088" cy="3096344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Что такое финансовая подушка безопасности ?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- это некие накопления денежных средств, которые могут срочно понадобиться человеку в самой неожиданной ситуации.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075" name="Picture 3" descr="C:\Users\Ирина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429000"/>
            <a:ext cx="6768752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6696744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Финансовая подушка безопасности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призвана помочь вам оставаться «на плаву» в трудную минуту и до тех пор, пока вы не уладите свои проблемы и финансовые трудности.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Ирина\Desktop\Finansovaya-podushka-bezopasnos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92080" y="3933056"/>
            <a:ext cx="3456384" cy="2696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63072" cy="3242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Основная причина для создания финансового запаса –</a:t>
            </a:r>
            <a:r>
              <a:rPr lang="ru-RU" sz="4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</a:t>
            </a:r>
            <a:br>
              <a:rPr lang="ru-RU" sz="4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4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неожиданная потеря дохода.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216024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Заблаговременная защита от непредвиденных ситуаций является наиболее грамотной стратегией управления своими финансовыми средствами.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36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C:\Users\ирина\Desktop\iStock_000007480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653137"/>
            <a:ext cx="8208912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6624736" cy="1916832"/>
          </a:xfrm>
        </p:spPr>
        <p:txBody>
          <a:bodyPr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ПРИНЦИПЫ РАСЧЁТА ВЕЛИЧИНЫ ФИНАНСОВОЙ  ПОДУШКИ БЕЗОПАСНОСТИ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496944" cy="4784576"/>
          </a:xfrm>
        </p:spPr>
        <p:txBody>
          <a:bodyPr/>
          <a:lstStyle/>
          <a:p>
            <a:pPr>
              <a:buNone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1. Вам нужно понять, 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сколько вы тратите в среднем в месяц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ru-RU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2. Финансовая подушка безопасности создаётся 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 срок от 4 до 36 месяцев</a:t>
            </a:r>
            <a:r>
              <a:rPr lang="ru-RU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</a:p>
          <a:p>
            <a:pPr>
              <a:buNone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3. Нужно иметь достаточно большой </a:t>
            </a:r>
            <a:r>
              <a:rPr lang="ru-RU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запас денег, и 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его нужно создавать с самого начала получения вами доходов</a:t>
            </a:r>
            <a:r>
              <a:rPr lang="ru-RU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</a:p>
          <a:p>
            <a:pPr lvl="0">
              <a:buNone/>
            </a:pPr>
            <a:r>
              <a:rPr lang="ru-RU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4. Необходимо пересмотреть свои расходы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комплексно подойти к личным финансам и постараться выделять больше процентов для финансовой подушки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</a:p>
          <a:p>
            <a:pPr lvl="0">
              <a:buNone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5. Вам нужно постараться 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создать пассивные источники дохода, или просто</a:t>
            </a: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дополнительные</a:t>
            </a:r>
            <a:r>
              <a:rPr lang="ru-RU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</a:p>
          <a:p>
            <a:pPr lvl="0">
              <a:buNone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6. Использовать сервис интернет -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банкинга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в котором можно 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настроить ежемесячный перевод определённой суммы на счёт вашей финансовой подушки</a:t>
            </a:r>
            <a:r>
              <a:rPr lang="ru-RU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8\Downloads\налоги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509120"/>
            <a:ext cx="2088232" cy="152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6661368" cy="491487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47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Размер финансовой подушки безопасности (ФП)  </a:t>
            </a:r>
          </a:p>
          <a:p>
            <a:pPr algn="ctr"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рассчитывается путём умножения суммы ежемесячных расходов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(Р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ежем.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)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на то количество месяцев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(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К</a:t>
            </a:r>
            <a:r>
              <a:rPr lang="ru-RU"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мес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.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)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, на которые Вы хотите создать денежный запас:</a:t>
            </a:r>
          </a:p>
          <a:p>
            <a:endParaRPr lang="ru-RU" sz="3600" b="1" i="1" dirty="0" smtClean="0"/>
          </a:p>
          <a:p>
            <a:pPr lvl="1" algn="ctr">
              <a:buNone/>
            </a:pPr>
            <a:r>
              <a:rPr lang="ru-RU" sz="5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ФП = Режем. * К мес</a:t>
            </a:r>
            <a:r>
              <a:rPr lang="ru-RU" sz="5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  <a:endParaRPr lang="ru-RU" sz="5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9"/>
            <a:ext cx="62646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«Золотое правило» </a:t>
            </a:r>
          </a:p>
          <a:p>
            <a:pPr algn="ctr"/>
            <a:endParaRPr lang="ru-RU" sz="4000" dirty="0" smtClean="0"/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ежемесячно откладывайте сумму в пределах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10%</a:t>
            </a:r>
            <a:r>
              <a:rPr lang="ru-RU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от дохода на создание финансовой подушки безопасности. </a:t>
            </a:r>
            <a:endParaRPr lang="ru-RU" sz="3200" b="1" dirty="0" smtClean="0">
              <a:ln w="1905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ru-RU" sz="4000" dirty="0"/>
          </a:p>
        </p:txBody>
      </p:sp>
      <p:pic>
        <p:nvPicPr>
          <p:cNvPr id="5122" name="Picture 2" descr="C:\Users\Ирина\Desktop\1b8f23855095a1734746ed05e4b56c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73016"/>
            <a:ext cx="4242048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11560" y="-108623"/>
            <a:ext cx="6480720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Где хранить деньги?</a:t>
            </a:r>
            <a:endParaRPr lang="ru-RU" sz="2000" b="1" i="1" u="sng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41325" marR="0" lvl="0" indent="-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Никогда не храните ФПБ дома</a:t>
            </a:r>
            <a:r>
              <a:rPr kumimoji="0" lang="ru-RU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3200" b="1" i="0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3200" b="1" i="0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 лучше: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о</a:t>
            </a:r>
            <a:r>
              <a:rPr lang="ru-RU" sz="3200" b="1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ткрыть депозит;</a:t>
            </a:r>
          </a:p>
          <a:p>
            <a:pPr marL="441325" lvl="0" indent="-4413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открыть вклад с возможностью управления  через интернет банк.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3200" dirty="0" smtClean="0"/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32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Ирина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05064"/>
            <a:ext cx="3192355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5F5F5F"/>
      </a:dk2>
      <a:lt2>
        <a:srgbClr val="6F6F6F"/>
      </a:lt2>
      <a:accent1>
        <a:srgbClr val="929292"/>
      </a:accent1>
      <a:accent2>
        <a:srgbClr val="C2C2C2"/>
      </a:accent2>
      <a:accent3>
        <a:srgbClr val="FFFFFF"/>
      </a:accent3>
      <a:accent4>
        <a:srgbClr val="505050"/>
      </a:accent4>
      <a:accent5>
        <a:srgbClr val="C7C7C7"/>
      </a:accent5>
      <a:accent6>
        <a:srgbClr val="B0B0B0"/>
      </a:accent6>
      <a:hlink>
        <a:srgbClr val="A0E020"/>
      </a:hlink>
      <a:folHlink>
        <a:srgbClr val="CFCFC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Приложение 1</Template>
  <TotalTime>231</TotalTime>
  <Words>350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powerpoint-template-24</vt:lpstr>
      <vt:lpstr>     </vt:lpstr>
      <vt:lpstr>Согласно опросу Национального агентства финансовых исследований:</vt:lpstr>
      <vt:lpstr>Что такое финансовая подушка безопасности ? - это некие накопления денежных средств, которые могут срочно понадобиться человеку в самой неожиданной ситуации. </vt:lpstr>
      <vt:lpstr>Финансовая подушка безопасности   призвана помочь вам оставаться «на плаву» в трудную минуту и до тех пор, пока вы не уладите свои проблемы и финансовые трудности.  </vt:lpstr>
      <vt:lpstr>    Основная причина для создания финансового запаса –  неожиданная потеря дохода. </vt:lpstr>
      <vt:lpstr>ПРИНЦИПЫ РАСЧЁТА ВЕЛИЧИНЫ ФИНАНСОВОЙ  ПОДУШКИ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Б. Франклин: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ПОДУШКА БЕЗОПАСНОСТИ</dc:title>
  <dc:creator>Ирина</dc:creator>
  <cp:lastModifiedBy>Seliavas</cp:lastModifiedBy>
  <cp:revision>27</cp:revision>
  <dcterms:created xsi:type="dcterms:W3CDTF">2017-04-03T15:31:13Z</dcterms:created>
  <dcterms:modified xsi:type="dcterms:W3CDTF">2022-11-29T06:46:55Z</dcterms:modified>
</cp:coreProperties>
</file>